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0" r:id="rId3"/>
    <p:sldId id="268" r:id="rId4"/>
    <p:sldId id="262" r:id="rId5"/>
    <p:sldId id="269" r:id="rId6"/>
    <p:sldId id="273" r:id="rId7"/>
    <p:sldId id="275" r:id="rId8"/>
    <p:sldId id="276" r:id="rId9"/>
    <p:sldId id="277" r:id="rId10"/>
    <p:sldId id="281" r:id="rId11"/>
    <p:sldId id="279" r:id="rId12"/>
    <p:sldId id="278" r:id="rId13"/>
    <p:sldId id="282" r:id="rId14"/>
    <p:sldId id="283" r:id="rId15"/>
    <p:sldId id="28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3C5"/>
    <a:srgbClr val="068DBC"/>
    <a:srgbClr val="F2755E"/>
    <a:srgbClr val="FF99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593" autoAdjust="0"/>
  </p:normalViewPr>
  <p:slideViewPr>
    <p:cSldViewPr snapToGrid="0">
      <p:cViewPr varScale="1">
        <p:scale>
          <a:sx n="60" d="100"/>
          <a:sy n="60" d="100"/>
        </p:scale>
        <p:origin x="7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7A734-2E4D-4567-A152-B3D95ABC9560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39B51-120A-4F6F-B26F-749FF4F06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149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요약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타임라인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챗봇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가짜 </a:t>
            </a:r>
            <a:r>
              <a:rPr lang="ko-KR" altLang="en-US" baseline="0" dirty="0" err="1" smtClean="0"/>
              <a:t>계시판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34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컴퓨터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사람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019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요약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타임라인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챗봇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가짜 </a:t>
            </a:r>
            <a:r>
              <a:rPr lang="ko-KR" altLang="en-US" baseline="0" dirty="0" err="1" smtClean="0"/>
              <a:t>계시판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4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요약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타임라인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챗봇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가짜 </a:t>
            </a:r>
            <a:r>
              <a:rPr lang="ko-KR" altLang="en-US" baseline="0" dirty="0" err="1" smtClean="0"/>
              <a:t>계시판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70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요약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타임라인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챗봇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가짜 </a:t>
            </a:r>
            <a:r>
              <a:rPr lang="ko-KR" altLang="en-US" baseline="0" dirty="0" err="1" smtClean="0"/>
              <a:t>계시판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955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요약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타임라인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챗봇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가짜 </a:t>
            </a:r>
            <a:r>
              <a:rPr lang="ko-KR" altLang="en-US" baseline="0" dirty="0" err="1" smtClean="0"/>
              <a:t>계시판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08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소소하지만 확실한 행복이라는 주제를 듣고 일상생활에서 소확행이 무엇이 있을까 팀원들과 이야기를 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49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좋아하는 연예인의 </a:t>
            </a:r>
            <a:r>
              <a:rPr lang="ko-KR" altLang="en-US" sz="1100" b="1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정보</a:t>
            </a:r>
            <a:r>
              <a:rPr lang="ko-KR" altLang="en-US" sz="1100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를 얻는 것</a:t>
            </a:r>
            <a:endParaRPr lang="en-US" altLang="ko-KR" sz="1100" dirty="0" smtClean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전공분야에 관한 최신 </a:t>
            </a:r>
            <a:r>
              <a:rPr lang="ko-KR" altLang="en-US" sz="1200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정보를 얻는 것</a:t>
            </a:r>
            <a:endParaRPr lang="en-US" altLang="ko-KR" sz="1200" dirty="0" smtClean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좋아하는 스포츠 팀의 경기 </a:t>
            </a:r>
            <a:r>
              <a:rPr lang="ko-KR" altLang="en-US" sz="1200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소식을 보는 것</a:t>
            </a:r>
            <a:endParaRPr lang="en-US" altLang="ko-KR" sz="1200" dirty="0" smtClean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등등이 있었습니다</a:t>
            </a:r>
            <a:r>
              <a:rPr lang="en-US" altLang="ko-KR" sz="1200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 </a:t>
            </a:r>
            <a:r>
              <a:rPr lang="ko-KR" altLang="en-US" sz="1200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근데 이들은 전부 내가 좋아하는 정보를 얻는다는 공통점이 있었습니다</a:t>
            </a:r>
            <a:r>
              <a:rPr lang="en-US" altLang="ko-KR" sz="1200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en-US" altLang="ko-KR" sz="1100" dirty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15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소확행이란 일상생활에서</a:t>
            </a:r>
            <a:r>
              <a:rPr lang="ko-KR" altLang="en-US" baseline="0" dirty="0" smtClean="0"/>
              <a:t> 정말 간편하게 내가 좋아하는 것을 볼 수 있으면 그게 바로 소확행이구나 라는 생각을 하였습니다</a:t>
            </a:r>
            <a:r>
              <a:rPr lang="en-US" altLang="ko-KR" baseline="0" dirty="0" smtClean="0"/>
              <a:t>. 3</a:t>
            </a:r>
            <a:r>
              <a:rPr lang="ko-KR" altLang="en-US" baseline="0" dirty="0" smtClean="0"/>
              <a:t>분 </a:t>
            </a:r>
            <a:r>
              <a:rPr lang="ko-KR" altLang="en-US" baseline="0" dirty="0" err="1" smtClean="0"/>
              <a:t>늬우스</a:t>
            </a:r>
            <a:r>
              <a:rPr lang="en-US" altLang="ko-KR" baseline="0" dirty="0" smtClean="0"/>
              <a:t>! 3</a:t>
            </a:r>
            <a:r>
              <a:rPr lang="ko-KR" altLang="en-US" baseline="0" dirty="0" smtClean="0"/>
              <a:t>분만에 볼 수 있는 뉴스 요약 사이트를 개발하였습니다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329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타임라인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챗봇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가짜 </a:t>
            </a:r>
            <a:r>
              <a:rPr lang="ko-KR" altLang="en-US" baseline="0" dirty="0" err="1" smtClean="0"/>
              <a:t>계시판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58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요약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타임라인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챗봇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가짜 </a:t>
            </a:r>
            <a:r>
              <a:rPr lang="ko-KR" altLang="en-US" baseline="0" dirty="0" err="1" smtClean="0"/>
              <a:t>계시판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요약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타임라인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챗봇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가짜 </a:t>
            </a:r>
            <a:r>
              <a:rPr lang="ko-KR" altLang="en-US" baseline="0" dirty="0" err="1" smtClean="0"/>
              <a:t>계시판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27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요약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타임라인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챗봇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가짜 </a:t>
            </a:r>
            <a:r>
              <a:rPr lang="ko-KR" altLang="en-US" baseline="0" dirty="0" err="1" smtClean="0"/>
              <a:t>계시판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45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가짜뉴스</a:t>
            </a:r>
            <a:r>
              <a:rPr lang="ko-KR" altLang="en-US" dirty="0" smtClean="0"/>
              <a:t> 기능은 뉴스라는 딱딱한 주제를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39B51-120A-4F6F-B26F-749FF4F067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2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011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8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09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69340" y="-401053"/>
            <a:ext cx="12074534" cy="1096768"/>
            <a:chOff x="160921" y="-2325642"/>
            <a:chExt cx="12074534" cy="6003834"/>
          </a:xfrm>
        </p:grpSpPr>
        <p:sp>
          <p:nvSpPr>
            <p:cNvPr id="8" name="직사각형 7"/>
            <p:cNvSpPr/>
            <p:nvPr/>
          </p:nvSpPr>
          <p:spPr>
            <a:xfrm rot="210036">
              <a:off x="160921" y="-2325642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210036">
              <a:off x="503181" y="-2304705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210036">
              <a:off x="864455" y="-2282604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210036">
              <a:off x="1206716" y="-2261667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210036">
              <a:off x="1548976" y="-224073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210036">
              <a:off x="1891236" y="-2219793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210036">
              <a:off x="2252511" y="-2197693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210036">
              <a:off x="2594771" y="-2176756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210036">
              <a:off x="2975060" y="-2153492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 rot="210036">
              <a:off x="3317320" y="-2132555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210036">
              <a:off x="3678595" y="-2110455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210036">
              <a:off x="4020855" y="-2089518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210036">
              <a:off x="4363115" y="-206858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210036">
              <a:off x="4705376" y="-2047643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210036">
              <a:off x="5066650" y="-2025543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210036">
              <a:off x="5408910" y="-2004606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210036">
              <a:off x="5751171" y="-1983669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210036">
              <a:off x="6093431" y="-1962732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210036">
              <a:off x="6454705" y="-1940631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210036">
              <a:off x="6796966" y="-1919694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210036">
              <a:off x="7139226" y="-1898757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210036">
              <a:off x="7481486" y="-1877820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210036">
              <a:off x="7842761" y="-185572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210036">
              <a:off x="8185021" y="-1834782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210036">
              <a:off x="8565310" y="-1811519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210036">
              <a:off x="8907570" y="-1790582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210036">
              <a:off x="9268845" y="-1768482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210036">
              <a:off x="9611105" y="-1747544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210036">
              <a:off x="9953365" y="-1726607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210036">
              <a:off x="10295625" y="-1705670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210036">
              <a:off x="10656900" y="-168357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210036">
              <a:off x="10999160" y="-1662633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210036">
              <a:off x="11341421" y="-1641696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210036">
              <a:off x="11683681" y="-1620758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210036">
              <a:off x="12044955" y="-1598658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>
            <a:off x="-1974715" y="247650"/>
            <a:ext cx="15509474" cy="1276350"/>
          </a:xfrm>
          <a:prstGeom prst="ellipse">
            <a:avLst/>
          </a:prstGeom>
          <a:solidFill>
            <a:srgbClr val="F4E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39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8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7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08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39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6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6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A3A2C-8B23-4A4F-B605-D3BB5F26206D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11421-1617-4168-9C0B-E56004BEF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84721" y="-571500"/>
            <a:ext cx="12074534" cy="4249691"/>
            <a:chOff x="160921" y="-2325642"/>
            <a:chExt cx="12074534" cy="6003834"/>
          </a:xfrm>
        </p:grpSpPr>
        <p:sp>
          <p:nvSpPr>
            <p:cNvPr id="2" name="직사각형 1"/>
            <p:cNvSpPr/>
            <p:nvPr/>
          </p:nvSpPr>
          <p:spPr>
            <a:xfrm rot="210036">
              <a:off x="160921" y="-2325642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210036">
              <a:off x="503181" y="-2304705"/>
              <a:ext cx="190500" cy="527684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210036">
              <a:off x="864455" y="-2282604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210036">
              <a:off x="1206716" y="-2261667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210036">
              <a:off x="1548976" y="-224073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210036">
              <a:off x="1891236" y="-2219793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210036">
              <a:off x="2252511" y="-2197693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210036">
              <a:off x="2594771" y="-2176756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210036">
              <a:off x="2975060" y="-2153492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210036">
              <a:off x="3317320" y="-2132555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210036">
              <a:off x="3678595" y="-2110455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210036">
              <a:off x="4020855" y="-2089518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210036">
              <a:off x="4363115" y="-206858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210036">
              <a:off x="4705376" y="-2047643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210036">
              <a:off x="5066650" y="-2025543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210036">
              <a:off x="5408910" y="-2004606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210036">
              <a:off x="5751171" y="-1983669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210036">
              <a:off x="6093431" y="-1962732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210036">
              <a:off x="6454705" y="-1940631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210036">
              <a:off x="6796966" y="-1919694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210036">
              <a:off x="7139226" y="-1898757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210036">
              <a:off x="7481486" y="-1877820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210036">
              <a:off x="7842761" y="-185572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210036">
              <a:off x="8185021" y="-1834782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210036">
              <a:off x="8565310" y="-1811519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210036">
              <a:off x="8907570" y="-1790582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210036">
              <a:off x="9268845" y="-1768482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210036">
              <a:off x="9611105" y="-1747544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210036">
              <a:off x="9953365" y="-1726607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210036">
              <a:off x="10295625" y="-1705670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210036">
              <a:off x="10656900" y="-168357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210036">
              <a:off x="10999160" y="-1662633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210036">
              <a:off x="11341421" y="-1641696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210036">
              <a:off x="11683681" y="-1620758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210036">
              <a:off x="12044955" y="-1598658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-2412865" y="749630"/>
            <a:ext cx="15509474" cy="4275680"/>
          </a:xfrm>
          <a:prstGeom prst="ellipse">
            <a:avLst/>
          </a:prstGeom>
          <a:solidFill>
            <a:srgbClr val="F4E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아래로 구부러진 리본 53"/>
          <p:cNvSpPr/>
          <p:nvPr/>
        </p:nvSpPr>
        <p:spPr>
          <a:xfrm flipV="1">
            <a:off x="3978634" y="181914"/>
            <a:ext cx="4698013" cy="1456386"/>
          </a:xfrm>
          <a:prstGeom prst="ellipseRibbon">
            <a:avLst>
              <a:gd name="adj1" fmla="val 43027"/>
              <a:gd name="adj2" fmla="val 72582"/>
              <a:gd name="adj3" fmla="val 12500"/>
            </a:avLst>
          </a:prstGeom>
          <a:solidFill>
            <a:srgbClr val="F27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880036" y="287844"/>
            <a:ext cx="49057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종합 선물 세트</a:t>
            </a:r>
          </a:p>
          <a:p>
            <a:endParaRPr lang="ko-KR" altLang="en-US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7" name="포인트가 5개인 별 56"/>
          <p:cNvSpPr/>
          <p:nvPr/>
        </p:nvSpPr>
        <p:spPr>
          <a:xfrm>
            <a:off x="5654288" y="1255548"/>
            <a:ext cx="408083" cy="38275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포인트가 5개인 별 57"/>
          <p:cNvSpPr/>
          <p:nvPr/>
        </p:nvSpPr>
        <p:spPr>
          <a:xfrm>
            <a:off x="6165774" y="1255548"/>
            <a:ext cx="408083" cy="38275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포인트가 5개인 별 58"/>
          <p:cNvSpPr/>
          <p:nvPr/>
        </p:nvSpPr>
        <p:spPr>
          <a:xfrm>
            <a:off x="6681069" y="1255548"/>
            <a:ext cx="408083" cy="38275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833147" y="1727543"/>
            <a:ext cx="50779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r>
              <a:rPr lang="ko-KR" altLang="en-US" sz="9600" dirty="0" err="1" smtClean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ㅡ분</a:t>
            </a:r>
            <a:endParaRPr lang="en-US" altLang="ko-KR" sz="9600" dirty="0">
              <a:solidFill>
                <a:srgbClr val="C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9600" dirty="0" err="1" smtClean="0">
                <a:solidFill>
                  <a:srgbClr val="068DB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늬우스</a:t>
            </a:r>
            <a:endParaRPr lang="ko-KR" altLang="en-US" sz="9600" dirty="0">
              <a:solidFill>
                <a:srgbClr val="068DB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2" name="포인트가 32개인 별 61"/>
          <p:cNvSpPr/>
          <p:nvPr/>
        </p:nvSpPr>
        <p:spPr>
          <a:xfrm>
            <a:off x="9886944" y="583443"/>
            <a:ext cx="1489094" cy="1511079"/>
          </a:xfrm>
          <a:prstGeom prst="star32">
            <a:avLst>
              <a:gd name="adj" fmla="val 468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-300940" y="1866900"/>
            <a:ext cx="1846659" cy="967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격하게 게을러지면</a:t>
            </a:r>
            <a:endParaRPr lang="en-US" altLang="ko-KR" sz="3600" dirty="0" smtClean="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ko-KR" altLang="en-US" sz="3600" dirty="0">
                <a:latin typeface="HY궁서B" panose="02030600000101010101" pitchFamily="18" charset="-127"/>
                <a:ea typeface="HY궁서B" panose="02030600000101010101" pitchFamily="18" charset="-127"/>
              </a:rPr>
              <a:t>갑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분 </a:t>
            </a:r>
            <a:r>
              <a:rPr lang="ko-KR" altLang="en-US" sz="3600" dirty="0" err="1" smtClean="0">
                <a:latin typeface="HY궁서B" panose="02030600000101010101" pitchFamily="18" charset="-127"/>
                <a:ea typeface="HY궁서B" panose="02030600000101010101" pitchFamily="18" charset="-127"/>
              </a:rPr>
              <a:t>뉘우스</a:t>
            </a:r>
            <a:endParaRPr lang="ko-KR" altLang="en-US" sz="3600" dirty="0" smtClean="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ko-KR" altLang="en-US" sz="36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384609" y="2423290"/>
            <a:ext cx="553998" cy="47024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소</a:t>
            </a:r>
            <a:r>
              <a:rPr lang="ko-KR" altLang="en-US" sz="24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고기가 주는 </a:t>
            </a:r>
            <a:r>
              <a:rPr lang="ko-KR" altLang="en-US" sz="2400" b="1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확</a:t>
            </a:r>
            <a:r>
              <a:rPr lang="ko-KR" altLang="en-US" sz="24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실한 </a:t>
            </a:r>
            <a:r>
              <a:rPr lang="ko-KR" altLang="en-US" sz="2400" b="1" dirty="0" err="1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행</a:t>
            </a:r>
            <a:r>
              <a:rPr lang="ko-KR" altLang="en-US" sz="2400" dirty="0" err="1" smtClean="0">
                <a:latin typeface="HY궁서B" panose="02030600000101010101" pitchFamily="18" charset="-127"/>
                <a:ea typeface="HY궁서B" panose="02030600000101010101" pitchFamily="18" charset="-127"/>
              </a:rPr>
              <a:t>복팀</a:t>
            </a:r>
            <a:endParaRPr lang="ko-KR" altLang="en-US" sz="2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27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43" y="985772"/>
            <a:ext cx="738664" cy="5872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>
                <a:latin typeface="HY궁서B" panose="02030600000101010101" pitchFamily="18" charset="-127"/>
                <a:ea typeface="HY궁서B" panose="02030600000101010101" pitchFamily="18" charset="-127"/>
              </a:rPr>
              <a:t>둘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째</a:t>
            </a:r>
            <a:r>
              <a:rPr lang="en-US" altLang="ko-KR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서비스</a:t>
            </a:r>
            <a:endParaRPr lang="ko-KR" altLang="en-US" sz="36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2" name="뉴스요약봇 시연영상모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2107" y="862961"/>
            <a:ext cx="10657846" cy="59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33" y="3839158"/>
            <a:ext cx="2147996" cy="21479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67" y="3474154"/>
            <a:ext cx="2353084" cy="22763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443" y="985772"/>
            <a:ext cx="738664" cy="5872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셋째</a:t>
            </a:r>
            <a:r>
              <a:rPr lang="en-US" altLang="ko-KR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고객</a:t>
            </a:r>
            <a:r>
              <a:rPr lang="ko-KR" altLang="en-US" sz="3600" dirty="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마케팅</a:t>
            </a:r>
            <a:endParaRPr lang="en-US" altLang="ko-KR" sz="3600" dirty="0" smtClean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96" y="784783"/>
            <a:ext cx="5202371" cy="520237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03642" y="784783"/>
            <a:ext cx="10576409" cy="5615492"/>
          </a:xfrm>
          <a:prstGeom prst="roundRect">
            <a:avLst/>
          </a:prstGeom>
          <a:solidFill>
            <a:srgbClr val="F4E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SNS</a:t>
            </a:r>
            <a:r>
              <a:rPr lang="en-US" altLang="ko-KR" sz="8000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en-US" altLang="ko-KR" sz="8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8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공유</a:t>
            </a:r>
            <a:endParaRPr lang="ko-KR" altLang="en-US" sz="80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3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162 L -0.27148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0.29545 -0.0104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6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43" y="985772"/>
            <a:ext cx="738664" cy="5872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넷째</a:t>
            </a:r>
            <a:r>
              <a:rPr lang="en-US" altLang="ko-KR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수익구조</a:t>
            </a:r>
            <a:endParaRPr lang="ko-KR" altLang="en-US" sz="36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027064" y="1666694"/>
            <a:ext cx="2000923" cy="94667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사용자</a:t>
            </a:r>
            <a:endParaRPr lang="ko-KR" altLang="en-US" sz="2400" b="1" dirty="0"/>
          </a:p>
        </p:txBody>
      </p:sp>
      <p:sp>
        <p:nvSpPr>
          <p:cNvPr id="5" name="타원 4"/>
          <p:cNvSpPr/>
          <p:nvPr/>
        </p:nvSpPr>
        <p:spPr>
          <a:xfrm>
            <a:off x="1782125" y="4627124"/>
            <a:ext cx="2000923" cy="94667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3</a:t>
            </a:r>
            <a:r>
              <a:rPr lang="ko-KR" altLang="en-US" sz="2000" b="1" dirty="0" smtClean="0"/>
              <a:t>분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뉴스</a:t>
            </a:r>
            <a:endParaRPr lang="ko-KR" altLang="en-US" sz="2000" b="1" dirty="0"/>
          </a:p>
        </p:txBody>
      </p:sp>
      <p:sp>
        <p:nvSpPr>
          <p:cNvPr id="6" name="타원 5"/>
          <p:cNvSpPr/>
          <p:nvPr/>
        </p:nvSpPr>
        <p:spPr>
          <a:xfrm>
            <a:off x="8528644" y="4627124"/>
            <a:ext cx="2000923" cy="94667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/>
              <a:t>광고사</a:t>
            </a:r>
            <a:endParaRPr lang="ko-KR" altLang="en-US" sz="28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715236" y="2348146"/>
            <a:ext cx="2371385" cy="225841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783048" y="5297531"/>
            <a:ext cx="4793722" cy="1995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7049155" y="2224459"/>
            <a:ext cx="2290660" cy="237713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3041017" y="2475033"/>
            <a:ext cx="2168946" cy="207900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2"/>
            <a:endCxn id="5" idx="6"/>
          </p:cNvCxnSpPr>
          <p:nvPr/>
        </p:nvCxnSpPr>
        <p:spPr>
          <a:xfrm flipH="1">
            <a:off x="3783048" y="5100461"/>
            <a:ext cx="474559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6949602" y="2387174"/>
            <a:ext cx="2181412" cy="22761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 rot="18973206">
            <a:off x="3410054" y="3012863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광고 시청</a:t>
            </a:r>
            <a:endParaRPr lang="ko-KR" altLang="en-US" b="1" dirty="0"/>
          </a:p>
        </p:txBody>
      </p:sp>
      <p:sp>
        <p:nvSpPr>
          <p:cNvPr id="90" name="TextBox 89"/>
          <p:cNvSpPr txBox="1"/>
          <p:nvPr/>
        </p:nvSpPr>
        <p:spPr>
          <a:xfrm rot="18871420">
            <a:off x="3507816" y="3407055"/>
            <a:ext cx="18822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필요한 정보제공</a:t>
            </a:r>
            <a:endParaRPr lang="ko-KR" altLang="en-US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5810703" y="5435160"/>
            <a:ext cx="71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광고</a:t>
            </a:r>
            <a:endParaRPr lang="ko-KR" altLang="en-US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4723818" y="4676705"/>
            <a:ext cx="28873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많은 사람들에게 광고제공</a:t>
            </a:r>
            <a:endParaRPr lang="ko-KR" altLang="en-US" b="1" dirty="0"/>
          </a:p>
        </p:txBody>
      </p:sp>
      <p:sp>
        <p:nvSpPr>
          <p:cNvPr id="94" name="TextBox 93"/>
          <p:cNvSpPr txBox="1"/>
          <p:nvPr/>
        </p:nvSpPr>
        <p:spPr>
          <a:xfrm rot="2826512">
            <a:off x="6304239" y="3505172"/>
            <a:ext cx="30508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광고 시청을 통한 제품 구매</a:t>
            </a:r>
            <a:endParaRPr lang="ko-KR" altLang="en-US" b="1" dirty="0"/>
          </a:p>
        </p:txBody>
      </p:sp>
      <p:sp>
        <p:nvSpPr>
          <p:cNvPr id="95" name="TextBox 94"/>
          <p:cNvSpPr txBox="1"/>
          <p:nvPr/>
        </p:nvSpPr>
        <p:spPr>
          <a:xfrm rot="2865712">
            <a:off x="7872494" y="3117932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제품 제공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40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4386" y="2580644"/>
            <a:ext cx="9872418" cy="126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감사합니다</a:t>
            </a:r>
            <a:r>
              <a:rPr lang="en-US" altLang="ko-KR" sz="6000" b="1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!</a:t>
            </a:r>
            <a:endParaRPr lang="en-US" altLang="ko-KR" sz="6000" b="1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08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3473" y="2548371"/>
            <a:ext cx="9872418" cy="126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질문 있으신가요</a:t>
            </a:r>
            <a:r>
              <a:rPr lang="en-US" altLang="ko-KR" sz="6000" b="1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?</a:t>
            </a:r>
            <a:endParaRPr lang="en-US" altLang="ko-KR" sz="6000" b="1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4386" y="2580644"/>
            <a:ext cx="9872418" cy="126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감사합니다</a:t>
            </a:r>
            <a:r>
              <a:rPr lang="en-US" altLang="ko-KR" sz="6000" b="1" dirty="0">
                <a:latin typeface="HY궁서B" panose="02030600000101010101" pitchFamily="18" charset="-127"/>
                <a:ea typeface="HY궁서B" panose="02030600000101010101" pitchFamily="18" charset="-127"/>
              </a:rPr>
              <a:t>!</a:t>
            </a:r>
            <a:r>
              <a:rPr lang="en-US" altLang="ko-KR" sz="6000" b="1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!</a:t>
            </a:r>
            <a:endParaRPr lang="en-US" altLang="ko-KR" sz="6000" b="1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6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43" y="985772"/>
            <a:ext cx="738664" cy="5872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첫째</a:t>
            </a:r>
            <a:r>
              <a:rPr lang="en-US" altLang="ko-KR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개발 동기</a:t>
            </a:r>
            <a:endParaRPr lang="ko-KR" altLang="en-US" sz="36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485" y="804463"/>
            <a:ext cx="50779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err="1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소확행</a:t>
            </a:r>
            <a:endParaRPr lang="en-US" altLang="ko-KR" sz="10000" dirty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2004" y="2969390"/>
            <a:ext cx="7227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소고기가 주는 확실한 행복</a:t>
            </a:r>
            <a:endParaRPr lang="en-US" altLang="ko-KR" sz="3600" strike="sngStrike" dirty="0" smtClean="0">
              <a:solidFill>
                <a:schemeClr val="tx1">
                  <a:lumMod val="50000"/>
                  <a:lumOff val="5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r>
              <a:rPr lang="ko-KR" altLang="en-US" sz="44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소소하지만 확실한 행복</a:t>
            </a:r>
            <a:endParaRPr lang="en-US" altLang="ko-KR" sz="4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3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43" y="985772"/>
            <a:ext cx="738664" cy="5872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첫째</a:t>
            </a:r>
            <a:r>
              <a:rPr lang="en-US" altLang="ko-KR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개발 동기</a:t>
            </a:r>
            <a:endParaRPr lang="ko-KR" altLang="en-US" sz="36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2099" y="2946401"/>
            <a:ext cx="987241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좋아하는 연예인의 정보를 얻는 것</a:t>
            </a:r>
            <a:endParaRPr lang="en-US" altLang="ko-KR" sz="3600" dirty="0" smtClean="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전공분야에 관한 최신 정보를 얻는 것</a:t>
            </a:r>
            <a:endParaRPr lang="en-US" altLang="ko-KR" sz="4000" dirty="0" smtClean="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좋아하는 스포츠 팀의 경기 소식을 보는 </a:t>
            </a:r>
            <a:r>
              <a:rPr lang="ko-KR" altLang="en-US" sz="4000" dirty="0">
                <a:latin typeface="HY궁서B" panose="02030600000101010101" pitchFamily="18" charset="-127"/>
                <a:ea typeface="HY궁서B" panose="02030600000101010101" pitchFamily="18" charset="-127"/>
              </a:rPr>
              <a:t>것</a:t>
            </a:r>
            <a:endParaRPr lang="en-US" altLang="ko-KR" sz="36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485" y="804463"/>
            <a:ext cx="50779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err="1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소확행</a:t>
            </a:r>
            <a:endParaRPr lang="en-US" altLang="ko-KR" sz="10000" dirty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2099" y="2946401"/>
            <a:ext cx="987241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좋아하는 연예인의 </a:t>
            </a:r>
            <a:r>
              <a:rPr lang="ko-KR" altLang="en-US" sz="3600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정보를 얻는 것</a:t>
            </a:r>
            <a:endParaRPr lang="en-US" altLang="ko-KR" sz="3600" dirty="0" smtClean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전공분야에 관한 최신 </a:t>
            </a:r>
            <a:r>
              <a:rPr lang="ko-KR" altLang="en-US" sz="4000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정보를 얻는 것</a:t>
            </a:r>
            <a:endParaRPr lang="en-US" altLang="ko-KR" sz="4000" dirty="0" smtClean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좋아하는 스포츠 팀의 경기 </a:t>
            </a:r>
            <a:r>
              <a:rPr lang="ko-KR" altLang="en-US" sz="4000" dirty="0" smtClean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소식을 보는 </a:t>
            </a:r>
            <a:r>
              <a:rPr lang="ko-KR" altLang="en-US" sz="4000" dirty="0">
                <a:solidFill>
                  <a:srgbClr val="C000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것</a:t>
            </a:r>
            <a:endParaRPr lang="en-US" altLang="ko-KR" sz="3600" dirty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0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43" y="985772"/>
            <a:ext cx="738664" cy="5872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첫째</a:t>
            </a:r>
            <a:r>
              <a:rPr lang="en-US" altLang="ko-KR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개발 동기</a:t>
            </a:r>
            <a:endParaRPr lang="ko-KR" altLang="en-US" sz="36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51" y="1111786"/>
            <a:ext cx="4852298" cy="48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6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84721" y="-571500"/>
            <a:ext cx="12074534" cy="4249691"/>
            <a:chOff x="160921" y="-2325642"/>
            <a:chExt cx="12074534" cy="6003834"/>
          </a:xfrm>
        </p:grpSpPr>
        <p:sp>
          <p:nvSpPr>
            <p:cNvPr id="21" name="직사각형 20"/>
            <p:cNvSpPr/>
            <p:nvPr/>
          </p:nvSpPr>
          <p:spPr>
            <a:xfrm rot="210036">
              <a:off x="160921" y="-2325642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210036">
              <a:off x="503181" y="-2304705"/>
              <a:ext cx="190500" cy="527684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210036">
              <a:off x="864455" y="-2282604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210036">
              <a:off x="1206716" y="-2261667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210036">
              <a:off x="1548976" y="-224073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210036">
              <a:off x="1891236" y="-2219793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210036">
              <a:off x="2252511" y="-2197693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210036">
              <a:off x="2594771" y="-2176756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210036">
              <a:off x="2975060" y="-2153492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210036">
              <a:off x="3317320" y="-2132555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210036">
              <a:off x="3678595" y="-2110455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210036">
              <a:off x="4020855" y="-2089518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210036">
              <a:off x="4363115" y="-206858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210036">
              <a:off x="4705376" y="-2047643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210036">
              <a:off x="5066650" y="-2025543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210036">
              <a:off x="5408910" y="-2004606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210036">
              <a:off x="5751171" y="-1983669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210036">
              <a:off x="6093431" y="-1962732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210036">
              <a:off x="6454705" y="-1940631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210036">
              <a:off x="6796966" y="-1919694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210036">
              <a:off x="7139226" y="-1898757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210036">
              <a:off x="7481486" y="-1877820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210036">
              <a:off x="7842761" y="-185572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210036">
              <a:off x="8185021" y="-1834782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210036">
              <a:off x="8565310" y="-1811519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210036">
              <a:off x="8907570" y="-1790582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210036">
              <a:off x="9268845" y="-1768482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210036">
              <a:off x="9611105" y="-1747544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210036">
              <a:off x="9953365" y="-1726607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210036">
              <a:off x="10295625" y="-1705670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210036">
              <a:off x="10656900" y="-1683570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210036">
              <a:off x="10999160" y="-1662633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210036">
              <a:off x="11341421" y="-1641696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210036">
              <a:off x="11683681" y="-1620758"/>
              <a:ext cx="190500" cy="527685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210036">
              <a:off x="12044955" y="-1598658"/>
              <a:ext cx="190500" cy="5276850"/>
            </a:xfrm>
            <a:prstGeom prst="rect">
              <a:avLst/>
            </a:prstGeom>
            <a:solidFill>
              <a:srgbClr val="068DB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타원 55"/>
          <p:cNvSpPr/>
          <p:nvPr/>
        </p:nvSpPr>
        <p:spPr>
          <a:xfrm>
            <a:off x="-2412865" y="749630"/>
            <a:ext cx="15509474" cy="4275680"/>
          </a:xfrm>
          <a:prstGeom prst="ellipse">
            <a:avLst/>
          </a:prstGeom>
          <a:solidFill>
            <a:srgbClr val="F4E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로 구부러진 리본 14"/>
          <p:cNvSpPr/>
          <p:nvPr/>
        </p:nvSpPr>
        <p:spPr>
          <a:xfrm flipV="1">
            <a:off x="3967617" y="975128"/>
            <a:ext cx="4698013" cy="1456386"/>
          </a:xfrm>
          <a:prstGeom prst="ellipseRibbon">
            <a:avLst>
              <a:gd name="adj1" fmla="val 43027"/>
              <a:gd name="adj2" fmla="val 72582"/>
              <a:gd name="adj3" fmla="val 12500"/>
            </a:avLst>
          </a:prstGeom>
          <a:solidFill>
            <a:srgbClr val="F27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69019" y="1081058"/>
            <a:ext cx="49057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종합 선물 세트</a:t>
            </a:r>
          </a:p>
          <a:p>
            <a:endParaRPr lang="ko-KR" altLang="en-US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포인트가 5개인 별 10"/>
          <p:cNvSpPr/>
          <p:nvPr/>
        </p:nvSpPr>
        <p:spPr>
          <a:xfrm>
            <a:off x="5643271" y="2048762"/>
            <a:ext cx="408083" cy="38275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6154757" y="2048762"/>
            <a:ext cx="408083" cy="38275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6670052" y="2048762"/>
            <a:ext cx="408083" cy="38275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822130" y="2520757"/>
            <a:ext cx="50779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r>
              <a:rPr lang="ko-KR" altLang="en-US" sz="9600" dirty="0" err="1" smtClean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ㅡ분</a:t>
            </a:r>
            <a:endParaRPr lang="en-US" altLang="ko-KR" sz="9600" dirty="0">
              <a:solidFill>
                <a:srgbClr val="C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9600" dirty="0" err="1" smtClean="0">
                <a:solidFill>
                  <a:srgbClr val="068DB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늬우스</a:t>
            </a:r>
            <a:endParaRPr lang="ko-KR" altLang="en-US" sz="9600" dirty="0">
              <a:solidFill>
                <a:srgbClr val="068DB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7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43" y="985772"/>
            <a:ext cx="738664" cy="5872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>
                <a:latin typeface="HY궁서B" panose="02030600000101010101" pitchFamily="18" charset="-127"/>
                <a:ea typeface="HY궁서B" panose="02030600000101010101" pitchFamily="18" charset="-127"/>
              </a:rPr>
              <a:t>둘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째</a:t>
            </a:r>
            <a:r>
              <a:rPr lang="en-US" altLang="ko-KR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서비스</a:t>
            </a:r>
            <a:endParaRPr lang="ko-KR" altLang="en-US" sz="36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5595" y="847497"/>
            <a:ext cx="1099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0C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요약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2400" dirty="0" err="1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반응형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웹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2400" dirty="0" err="1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챗봇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가짜 뉴스</a:t>
            </a:r>
            <a:endParaRPr lang="en-US" altLang="ko-KR" sz="6600" dirty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49" y="1770827"/>
            <a:ext cx="5711586" cy="50871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49" y="1767638"/>
            <a:ext cx="5711586" cy="509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4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43" y="985772"/>
            <a:ext cx="738664" cy="5872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>
                <a:latin typeface="HY궁서B" panose="02030600000101010101" pitchFamily="18" charset="-127"/>
                <a:ea typeface="HY궁서B" panose="02030600000101010101" pitchFamily="18" charset="-127"/>
              </a:rPr>
              <a:t>둘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째</a:t>
            </a:r>
            <a:r>
              <a:rPr lang="en-US" altLang="ko-KR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서비스</a:t>
            </a:r>
            <a:endParaRPr lang="ko-KR" altLang="en-US" sz="36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5595" y="847497"/>
            <a:ext cx="1099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요약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5400" dirty="0" err="1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반응형</a:t>
            </a:r>
            <a:r>
              <a:rPr lang="ko-KR" altLang="en-US" sz="5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웹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2400" dirty="0" err="1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챗봇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가짜 뉴스</a:t>
            </a:r>
            <a:endParaRPr lang="en-US" altLang="ko-KR" sz="6600" dirty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00" y="1732269"/>
            <a:ext cx="9645940" cy="52248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106" y="1732269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1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43" y="985772"/>
            <a:ext cx="738664" cy="5872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>
                <a:latin typeface="HY궁서B" panose="02030600000101010101" pitchFamily="18" charset="-127"/>
                <a:ea typeface="HY궁서B" panose="02030600000101010101" pitchFamily="18" charset="-127"/>
              </a:rPr>
              <a:t>둘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째</a:t>
            </a:r>
            <a:r>
              <a:rPr lang="en-US" altLang="ko-KR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서비스</a:t>
            </a:r>
            <a:endParaRPr lang="ko-KR" altLang="en-US" sz="36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5595" y="847497"/>
            <a:ext cx="1099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요약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2400" dirty="0" err="1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반응형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웹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5400" dirty="0" err="1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챗봇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가짜 뉴스</a:t>
            </a:r>
            <a:endParaRPr lang="en-US" altLang="ko-KR" sz="6600" dirty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52" y="1770827"/>
            <a:ext cx="3919864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43" y="985772"/>
            <a:ext cx="738664" cy="5872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>
                <a:latin typeface="HY궁서B" panose="02030600000101010101" pitchFamily="18" charset="-127"/>
                <a:ea typeface="HY궁서B" panose="02030600000101010101" pitchFamily="18" charset="-127"/>
              </a:rPr>
              <a:t>둘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째</a:t>
            </a:r>
            <a:r>
              <a:rPr lang="en-US" altLang="ko-KR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360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서비스</a:t>
            </a:r>
            <a:endParaRPr lang="ko-KR" altLang="en-US" sz="36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5595" y="847497"/>
            <a:ext cx="1099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요약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2400" dirty="0" err="1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반응형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웹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2400" dirty="0" err="1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챗봇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|</a:t>
            </a:r>
            <a:r>
              <a:rPr lang="ko-KR" altLang="en-US" sz="5400" dirty="0" smtClean="0">
                <a:solidFill>
                  <a:schemeClr val="accent1">
                    <a:lumMod val="7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가짜 뉴스</a:t>
            </a:r>
            <a:endParaRPr lang="en-US" altLang="ko-KR" sz="5400" dirty="0">
              <a:solidFill>
                <a:srgbClr val="C000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33" y="1770827"/>
            <a:ext cx="8321761" cy="490008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99878" y="5174429"/>
            <a:ext cx="3313355" cy="24742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35331" y="3582297"/>
            <a:ext cx="3313355" cy="24742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14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337</Words>
  <Application>Microsoft Office PowerPoint</Application>
  <PresentationFormat>와이드스크린</PresentationFormat>
  <Paragraphs>80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HY견고딕</vt:lpstr>
      <vt:lpstr>HY궁서B</vt:lpstr>
      <vt:lpstr>맑은 고딕</vt:lpstr>
      <vt:lpstr>휴먼둥근헤드라인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SW-DEV04</dc:creator>
  <cp:lastModifiedBy>SW-DEV04</cp:lastModifiedBy>
  <cp:revision>38</cp:revision>
  <dcterms:created xsi:type="dcterms:W3CDTF">2019-05-31T10:28:18Z</dcterms:created>
  <dcterms:modified xsi:type="dcterms:W3CDTF">2019-06-01T00:28:46Z</dcterms:modified>
</cp:coreProperties>
</file>